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 id="263"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275440-E141-4CB3-9CAA-643C77DE38EA}"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270914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275440-E141-4CB3-9CAA-643C77DE38EA}"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19354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275440-E141-4CB3-9CAA-643C77DE38EA}"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207596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275440-E141-4CB3-9CAA-643C77DE38EA}"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80076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5440-E141-4CB3-9CAA-643C77DE38EA}"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321771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275440-E141-4CB3-9CAA-643C77DE38EA}"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269714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275440-E141-4CB3-9CAA-643C77DE38EA}" type="datetimeFigureOut">
              <a:rPr lang="en-GB" smtClean="0"/>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400861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275440-E141-4CB3-9CAA-643C77DE38EA}" type="datetimeFigureOut">
              <a:rPr lang="en-GB" smtClean="0"/>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320735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75440-E141-4CB3-9CAA-643C77DE38EA}" type="datetimeFigureOut">
              <a:rPr lang="en-GB" smtClean="0"/>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8334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75440-E141-4CB3-9CAA-643C77DE38EA}"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402969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75440-E141-4CB3-9CAA-643C77DE38EA}"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08157D-5CF2-4896-8A89-D63258C07B9A}" type="slidenum">
              <a:rPr lang="en-GB" smtClean="0"/>
              <a:t>‹#›</a:t>
            </a:fld>
            <a:endParaRPr lang="en-GB"/>
          </a:p>
        </p:txBody>
      </p:sp>
    </p:spTree>
    <p:extLst>
      <p:ext uri="{BB962C8B-B14F-4D97-AF65-F5344CB8AC3E}">
        <p14:creationId xmlns:p14="http://schemas.microsoft.com/office/powerpoint/2010/main" val="146675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75440-E141-4CB3-9CAA-643C77DE38EA}" type="datetimeFigureOut">
              <a:rPr lang="en-GB" smtClean="0"/>
              <a:t>08/02/2016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8157D-5CF2-4896-8A89-D63258C07B9A}" type="slidenum">
              <a:rPr lang="en-GB" smtClean="0"/>
              <a:t>‹#›</a:t>
            </a:fld>
            <a:endParaRPr lang="en-GB"/>
          </a:p>
        </p:txBody>
      </p:sp>
    </p:spTree>
    <p:extLst>
      <p:ext uri="{BB962C8B-B14F-4D97-AF65-F5344CB8AC3E}">
        <p14:creationId xmlns:p14="http://schemas.microsoft.com/office/powerpoint/2010/main" val="478410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468" t="33730" r="25234" b="48193"/>
          <a:stretch/>
        </p:blipFill>
        <p:spPr bwMode="auto">
          <a:xfrm>
            <a:off x="7380312" y="5301208"/>
            <a:ext cx="1589649" cy="13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2065" y="1412776"/>
            <a:ext cx="8431282"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Unicef</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rights respecting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schools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143601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468" t="33730" r="25234" b="48193"/>
          <a:stretch/>
        </p:blipFill>
        <p:spPr bwMode="auto">
          <a:xfrm>
            <a:off x="7380312" y="5301208"/>
            <a:ext cx="1589649" cy="13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692696"/>
            <a:ext cx="8136904" cy="6124754"/>
          </a:xfrm>
          <a:prstGeom prst="rect">
            <a:avLst/>
          </a:prstGeom>
          <a:noFill/>
        </p:spPr>
        <p:txBody>
          <a:bodyPr wrap="square" rtlCol="0">
            <a:spAutoFit/>
          </a:bodyPr>
          <a:lstStyle/>
          <a:p>
            <a:r>
              <a:rPr lang="en-GB" sz="2800" dirty="0" smtClean="0">
                <a:solidFill>
                  <a:schemeClr val="tx2">
                    <a:lumMod val="60000"/>
                    <a:lumOff val="40000"/>
                  </a:schemeClr>
                </a:solidFill>
              </a:rPr>
              <a:t>                                   STEERING GROUP</a:t>
            </a:r>
          </a:p>
          <a:p>
            <a:endParaRPr lang="en-GB" sz="2800" dirty="0"/>
          </a:p>
          <a:p>
            <a:r>
              <a:rPr lang="en-GB" sz="2800" dirty="0" smtClean="0"/>
              <a:t>(Alex) MEET THE STEERING GROUP: SCHOOL COUNCIL</a:t>
            </a:r>
          </a:p>
          <a:p>
            <a:endParaRPr lang="en-GB" sz="2800" dirty="0"/>
          </a:p>
          <a:p>
            <a:r>
              <a:rPr lang="en-GB" sz="2800" dirty="0" smtClean="0"/>
              <a:t>WE WILL BE THE STEERING GROUP IN ORDER TO GET THE AWARD</a:t>
            </a:r>
          </a:p>
          <a:p>
            <a:endParaRPr lang="en-GB" sz="2800" dirty="0"/>
          </a:p>
          <a:p>
            <a:r>
              <a:rPr lang="en-GB" sz="2800" dirty="0" smtClean="0"/>
              <a:t>(Archie) “What award?”</a:t>
            </a:r>
          </a:p>
          <a:p>
            <a:endParaRPr lang="en-GB" sz="2800" dirty="0">
              <a:solidFill>
                <a:schemeClr val="tx2">
                  <a:lumMod val="60000"/>
                  <a:lumOff val="40000"/>
                </a:schemeClr>
              </a:solidFill>
            </a:endParaRPr>
          </a:p>
          <a:p>
            <a:r>
              <a:rPr lang="en-GB" sz="2800" dirty="0" smtClean="0"/>
              <a:t>(Dylan) The rights respecting schools award</a:t>
            </a:r>
          </a:p>
          <a:p>
            <a:endParaRPr lang="en-GB" sz="2800" dirty="0"/>
          </a:p>
          <a:p>
            <a:r>
              <a:rPr lang="en-GB" sz="2800" dirty="0" smtClean="0"/>
              <a:t>It’s not just the school council who are taking</a:t>
            </a:r>
          </a:p>
          <a:p>
            <a:r>
              <a:rPr lang="en-GB" sz="2800" dirty="0" smtClean="0"/>
              <a:t>Part</a:t>
            </a:r>
          </a:p>
          <a:p>
            <a:r>
              <a:rPr lang="en-GB" sz="2800" b="1" u="sng" dirty="0" smtClean="0"/>
              <a:t>(Everyone) It’s all of us</a:t>
            </a:r>
          </a:p>
        </p:txBody>
      </p:sp>
    </p:spTree>
    <p:extLst>
      <p:ext uri="{BB962C8B-B14F-4D97-AF65-F5344CB8AC3E}">
        <p14:creationId xmlns:p14="http://schemas.microsoft.com/office/powerpoint/2010/main" val="395084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468" t="33730" r="25234" b="48193"/>
          <a:stretch/>
        </p:blipFill>
        <p:spPr bwMode="auto">
          <a:xfrm>
            <a:off x="7380312" y="5301208"/>
            <a:ext cx="1589649" cy="13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332656"/>
            <a:ext cx="8790449" cy="2246769"/>
          </a:xfrm>
          <a:prstGeom prst="rect">
            <a:avLst/>
          </a:prstGeom>
          <a:noFill/>
        </p:spPr>
        <p:txBody>
          <a:bodyPr wrap="square" rtlCol="0">
            <a:spAutoFit/>
          </a:bodyPr>
          <a:lstStyle/>
          <a:p>
            <a:r>
              <a:rPr lang="en-GB" sz="2800" dirty="0" smtClean="0"/>
              <a:t>(William) A Rights Respecting School is a community where children’s rights are learned, taught, practised, respected, protected and promoted. Young people and the school community learn about children’s rights by putting them into practice every day.</a:t>
            </a:r>
            <a:endParaRPr lang="en-GB" sz="28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92" t="37500" r="30913" b="20962"/>
          <a:stretch/>
        </p:blipFill>
        <p:spPr bwMode="auto">
          <a:xfrm>
            <a:off x="2700996" y="2743200"/>
            <a:ext cx="4037429" cy="303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73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468" t="33730" r="25234" b="48193"/>
          <a:stretch/>
        </p:blipFill>
        <p:spPr bwMode="auto">
          <a:xfrm>
            <a:off x="7380312" y="5301208"/>
            <a:ext cx="1589649" cy="13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404664"/>
            <a:ext cx="8496944" cy="5262979"/>
          </a:xfrm>
          <a:prstGeom prst="rect">
            <a:avLst/>
          </a:prstGeom>
          <a:noFill/>
        </p:spPr>
        <p:txBody>
          <a:bodyPr wrap="square" rtlCol="0">
            <a:spAutoFit/>
          </a:bodyPr>
          <a:lstStyle/>
          <a:p>
            <a:r>
              <a:rPr lang="en-GB" sz="2800" dirty="0" smtClean="0"/>
              <a:t>(Archie) What  is the rights respecting school award?</a:t>
            </a:r>
          </a:p>
          <a:p>
            <a:endParaRPr lang="en-GB" sz="2800" dirty="0"/>
          </a:p>
          <a:p>
            <a:r>
              <a:rPr lang="en-GB" sz="2800" dirty="0" smtClean="0"/>
              <a:t>(Jasper) The </a:t>
            </a:r>
            <a:r>
              <a:rPr lang="en-GB" sz="2800" dirty="0" err="1" smtClean="0"/>
              <a:t>Unicef</a:t>
            </a:r>
            <a:r>
              <a:rPr lang="en-GB" sz="2800" dirty="0" smtClean="0"/>
              <a:t> UK Rights Respecting School Award (RRSA) is based on principles of equality, dignity, respect,           non-discrimination and participation. </a:t>
            </a:r>
          </a:p>
          <a:p>
            <a:endParaRPr lang="en-GB" sz="2800" dirty="0"/>
          </a:p>
          <a:p>
            <a:r>
              <a:rPr lang="en-GB" sz="2800" dirty="0" smtClean="0"/>
              <a:t>(Archie) Does anybody recognise any of these values?</a:t>
            </a:r>
          </a:p>
          <a:p>
            <a:endParaRPr lang="en-GB" sz="2800" dirty="0"/>
          </a:p>
          <a:p>
            <a:r>
              <a:rPr lang="en-GB" sz="2800" dirty="0" smtClean="0"/>
              <a:t>(Isabelle) Equality, and respect are our Quaker values but all of these principles are linked in with our values.</a:t>
            </a:r>
          </a:p>
          <a:p>
            <a:endParaRPr lang="en-GB" sz="2800" dirty="0"/>
          </a:p>
          <a:p>
            <a:r>
              <a:rPr lang="en-GB" sz="2800" dirty="0" smtClean="0"/>
              <a:t>(Monty) Take a look at our new display</a:t>
            </a:r>
            <a:endParaRPr lang="en-GB" sz="2800" dirty="0"/>
          </a:p>
        </p:txBody>
      </p:sp>
    </p:spTree>
    <p:extLst>
      <p:ext uri="{BB962C8B-B14F-4D97-AF65-F5344CB8AC3E}">
        <p14:creationId xmlns:p14="http://schemas.microsoft.com/office/powerpoint/2010/main" val="39508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229600" cy="6362923"/>
          </a:xfrm>
        </p:spPr>
        <p:txBody>
          <a:bodyPr/>
          <a:lstStyle/>
          <a:p>
            <a:pPr marL="0" indent="0">
              <a:buNone/>
            </a:pPr>
            <a:r>
              <a:rPr lang="en-GB" sz="2400" b="1" dirty="0" smtClean="0"/>
              <a:t>(Alex) </a:t>
            </a:r>
            <a:r>
              <a:rPr lang="en-GB" sz="2400" dirty="0" smtClean="0"/>
              <a:t>The first activity we need to do is to complete a questionnaire to see what we already know about RRSA.</a:t>
            </a:r>
          </a:p>
          <a:p>
            <a:pPr marL="0" indent="0">
              <a:buNone/>
            </a:pPr>
            <a:endParaRPr lang="en-GB" sz="2400" b="1" dirty="0" smtClean="0"/>
          </a:p>
          <a:p>
            <a:pPr marL="0" indent="0">
              <a:buNone/>
            </a:pPr>
            <a:r>
              <a:rPr lang="en-GB" sz="2400" b="1" dirty="0" smtClean="0"/>
              <a:t>(</a:t>
            </a:r>
            <a:r>
              <a:rPr lang="en-GB" sz="2400" b="1" dirty="0" smtClean="0"/>
              <a:t>William F) </a:t>
            </a:r>
            <a:r>
              <a:rPr lang="en-GB" sz="2400" dirty="0" smtClean="0"/>
              <a:t>On Thursday we will all complete a questionnaire</a:t>
            </a:r>
            <a:r>
              <a:rPr lang="en-GB" sz="2400" dirty="0" smtClean="0"/>
              <a:t>.</a:t>
            </a:r>
          </a:p>
          <a:p>
            <a:pPr marL="0" indent="0">
              <a:buNone/>
            </a:pPr>
            <a:endParaRPr lang="en-GB" sz="2400" b="1" dirty="0" smtClean="0"/>
          </a:p>
          <a:p>
            <a:pPr marL="0" indent="0">
              <a:buNone/>
            </a:pPr>
            <a:r>
              <a:rPr lang="en-GB" sz="2400" b="1" dirty="0" smtClean="0"/>
              <a:t>(Alex) </a:t>
            </a:r>
            <a:r>
              <a:rPr lang="en-GB" sz="2400" dirty="0" smtClean="0"/>
              <a:t>School Council want to find out what you already know and what we need to work on so please be honest in your answers. We don’t expect you to already know all the answers now.</a:t>
            </a:r>
            <a:endParaRPr lang="en-GB" sz="2400" dirty="0" smtClean="0"/>
          </a:p>
          <a:p>
            <a:pPr marL="0" indent="0">
              <a:buNone/>
            </a:pPr>
            <a:endParaRPr lang="en-GB" dirty="0"/>
          </a:p>
          <a:p>
            <a:pPr marL="0" indent="0">
              <a:buNone/>
            </a:pP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468" t="33730" r="25234" b="48193"/>
          <a:stretch/>
        </p:blipFill>
        <p:spPr bwMode="auto">
          <a:xfrm>
            <a:off x="7380312" y="5301208"/>
            <a:ext cx="1589649" cy="13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62" t="19231" r="53621" b="41990"/>
          <a:stretch/>
        </p:blipFill>
        <p:spPr bwMode="auto">
          <a:xfrm>
            <a:off x="2195736" y="3707968"/>
            <a:ext cx="3893994" cy="294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732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dirty="0" smtClean="0"/>
              <a:t>(Dylan) School council will come and help you carry out the questionnaire.</a:t>
            </a:r>
            <a:endParaRPr lang="en-GB" sz="2400" dirty="0"/>
          </a:p>
        </p:txBody>
      </p:sp>
      <p:sp>
        <p:nvSpPr>
          <p:cNvPr id="3" name="Content Placeholder 2"/>
          <p:cNvSpPr>
            <a:spLocks noGrp="1"/>
          </p:cNvSpPr>
          <p:nvPr>
            <p:ph idx="1"/>
          </p:nvPr>
        </p:nvSpPr>
        <p:spPr/>
        <p:txBody>
          <a:bodyPr/>
          <a:lstStyle/>
          <a:p>
            <a:r>
              <a:rPr lang="en-GB" dirty="0" smtClean="0"/>
              <a:t>Dylan and Monty to Cadbury class</a:t>
            </a:r>
          </a:p>
          <a:p>
            <a:r>
              <a:rPr lang="en-GB" dirty="0" smtClean="0"/>
              <a:t>Archie and Jasper to </a:t>
            </a:r>
            <a:r>
              <a:rPr lang="en-GB" dirty="0"/>
              <a:t>F</a:t>
            </a:r>
            <a:r>
              <a:rPr lang="en-GB" dirty="0" smtClean="0"/>
              <a:t>ox class</a:t>
            </a:r>
          </a:p>
          <a:p>
            <a:r>
              <a:rPr lang="en-GB" dirty="0" smtClean="0"/>
              <a:t>William and Isabelle to Fry class</a:t>
            </a:r>
          </a:p>
          <a:p>
            <a:r>
              <a:rPr lang="en-GB" dirty="0" smtClean="0"/>
              <a:t>Alex and Tilly/William F to JBB </a:t>
            </a:r>
            <a:r>
              <a:rPr lang="en-GB" dirty="0" smtClean="0"/>
              <a:t>class</a:t>
            </a:r>
          </a:p>
          <a:p>
            <a:endParaRPr lang="en-GB" dirty="0"/>
          </a:p>
          <a:p>
            <a:pPr marL="0" indent="0">
              <a:buNone/>
            </a:pPr>
            <a:r>
              <a:rPr lang="en-GB" dirty="0"/>
              <a:t>(Dylan) </a:t>
            </a:r>
            <a:r>
              <a:rPr lang="en-GB" dirty="0" smtClean="0"/>
              <a:t>Thank you for listening.</a:t>
            </a: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468" t="33730" r="25234" b="48193"/>
          <a:stretch/>
        </p:blipFill>
        <p:spPr bwMode="auto">
          <a:xfrm>
            <a:off x="7380312" y="5301208"/>
            <a:ext cx="1589649" cy="13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3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313</Words>
  <Application>Microsoft Office PowerPoint</Application>
  <PresentationFormat>On-screen Show (4:3)</PresentationFormat>
  <Paragraphs>37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(Dylan) School council will come and help you carry out the questionnaire.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Richardson</dc:creator>
  <cp:lastModifiedBy>Sophie Richardson</cp:lastModifiedBy>
  <cp:revision>8</cp:revision>
  <dcterms:created xsi:type="dcterms:W3CDTF">2016-02-03T12:29:14Z</dcterms:created>
  <dcterms:modified xsi:type="dcterms:W3CDTF">2016-02-08T13:26:28Z</dcterms:modified>
</cp:coreProperties>
</file>