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68" r:id="rId5"/>
    <p:sldId id="272" r:id="rId6"/>
    <p:sldId id="280" r:id="rId7"/>
    <p:sldId id="279" r:id="rId8"/>
    <p:sldId id="278" r:id="rId9"/>
    <p:sldId id="283" r:id="rId10"/>
    <p:sldId id="282" r:id="rId11"/>
    <p:sldId id="262" r:id="rId12"/>
    <p:sldId id="266" r:id="rId13"/>
    <p:sldId id="265" r:id="rId14"/>
    <p:sldId id="259" r:id="rId15"/>
    <p:sldId id="275" r:id="rId16"/>
    <p:sldId id="277" r:id="rId17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82" d="100"/>
          <a:sy n="82" d="100"/>
        </p:scale>
        <p:origin x="-245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841" cy="496484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4" y="1"/>
            <a:ext cx="2949841" cy="496484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BE725C01-9C51-4AF9-B3B6-AC871CAF57D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4413"/>
            <a:ext cx="2949841" cy="498086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4" y="9444413"/>
            <a:ext cx="2949841" cy="498086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8BC70B1F-BBAB-46E9-81F4-B25658BB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2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8" cy="497204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8" cy="497204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97870EC8-8F79-44AC-8131-C44EF5F997EC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6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8" cy="497204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8" cy="497204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759F0982-F929-4F87-87D5-D9574F152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0982-F929-4F87-87D5-D9574F1525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7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F0982-F929-4F87-87D5-D9574F15254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05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8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2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4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4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6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8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9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5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9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9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8BEB-4E49-4EEF-A3E2-A5AAB276D419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7E24-B191-4B89-9D1F-EFBC1056F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sZbHx64BpA&amp;list=PLGQDvUMQngoHuuVZcDcMvXXZCH2TlJx0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-q5vrBXFpm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New Assessment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Routines: </a:t>
            </a:r>
            <a:br>
              <a:rPr lang="en-GB" sz="3200" b="1" dirty="0" smtClean="0"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Update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for Parents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1863207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The future of Primary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Assessment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0956" r="18021" b="11338"/>
          <a:stretch/>
        </p:blipFill>
        <p:spPr bwMode="auto">
          <a:xfrm>
            <a:off x="539552" y="1268760"/>
            <a:ext cx="8352928" cy="561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13442" r="17321" b="17555"/>
          <a:stretch/>
        </p:blipFill>
        <p:spPr bwMode="auto">
          <a:xfrm>
            <a:off x="683568" y="306524"/>
            <a:ext cx="7560839" cy="582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4365104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Essentially the skills remain the same throughout the curriculum it’s about the depth of understanding and confidence in independent application of these skills in an increasing range of contexts.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5" t="16241" r="18544" b="14135"/>
          <a:stretch/>
        </p:blipFill>
        <p:spPr bwMode="auto">
          <a:xfrm>
            <a:off x="539552" y="260648"/>
            <a:ext cx="7560840" cy="600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1" t="15307" r="17671" b="11649"/>
          <a:stretch/>
        </p:blipFill>
        <p:spPr bwMode="auto">
          <a:xfrm>
            <a:off x="251520" y="-19748"/>
            <a:ext cx="7920880" cy="68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3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What are schools expected to report to parents?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0" t="22112" r="41772" b="61981"/>
          <a:stretch/>
        </p:blipFill>
        <p:spPr bwMode="auto">
          <a:xfrm>
            <a:off x="3347864" y="4509121"/>
            <a:ext cx="557241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600200"/>
            <a:ext cx="8229600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Ofsted do not have any predetermined view as to what specific assessment system a school should use. Inspectors’ main interest will be whether the approach adopted by a school is effective. They will be looking to see that it provides accurate information showing the progress pupils are making. The information should be meaningful for pupils, parents and governors.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How are we currently tracking pupil progress whilst these changes are implemented?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We are using an electronic system called Target Tracker.  The link below will tell you more about this system.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>
                <a:latin typeface="Arial" pitchFamily="34" charset="0"/>
                <a:cs typeface="Arial" pitchFamily="34" charset="0"/>
                <a:hlinkClick r:id="rId2"/>
              </a:rPr>
              <a:t>https://www.youtube.com/watch?v=UsZbHx64BpA&amp;list=PLGQDvUMQngoHuuVZcDcMvXXZCH2TlJx08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3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What next?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We will continue to use our new software and develop new routines and practices to reflect national requirement and the context of the school.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We will consider how best to report this new data you as parents so that you can understand your child’s progress and attainment and how this has been measured.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If you have any questions arising from this, please speak to 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headteacher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who will be happy to explain further.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Contents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Why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have levels been removed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How are we working with our locality of schools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is happening at William Penn Primary School?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How are we tracking pupils progress during these changes?</a:t>
            </a:r>
          </a:p>
        </p:txBody>
      </p:sp>
    </p:spTree>
    <p:extLst>
      <p:ext uri="{BB962C8B-B14F-4D97-AF65-F5344CB8AC3E}">
        <p14:creationId xmlns:p14="http://schemas.microsoft.com/office/powerpoint/2010/main" val="1033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Why have levels been removed?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13764" r="17291" b="14014"/>
          <a:stretch/>
        </p:blipFill>
        <p:spPr bwMode="auto">
          <a:xfrm>
            <a:off x="827584" y="1223888"/>
            <a:ext cx="7128792" cy="56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Tim Oates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Please use the following link to listen to Tim Oates from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Cambridge Assessment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talking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about the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reasons behind changes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to assessment in the new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curriculum and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rationale behind moving away from levels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0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>
              <a:buNone/>
            </a:pPr>
            <a:endParaRPr lang="en-GB" sz="20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  <a:hlinkClick r:id="rId2"/>
              </a:rPr>
              <a:t>https://www.youtube.com/watch?v=-q5vrBXFpm0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8145" r="33802" b="11290"/>
          <a:stretch/>
        </p:blipFill>
        <p:spPr bwMode="auto">
          <a:xfrm>
            <a:off x="5076055" y="3501008"/>
            <a:ext cx="343786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8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How are we working with our Locality Schools?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5"/>
            <a:ext cx="8229600" cy="50131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schools in this locality that feed into The Weald Secondary School have a common core of assessment principles.</a:t>
            </a:r>
          </a:p>
          <a:p>
            <a:pPr marL="0" indent="0"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principles behind effective assessment are not changing.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William Penn Principles of Assessment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5"/>
            <a:ext cx="8229600" cy="5013176"/>
          </a:xfrm>
        </p:spPr>
        <p:txBody>
          <a:bodyPr>
            <a:noAutofit/>
          </a:bodyPr>
          <a:lstStyle/>
          <a:p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Assessment is at the Heart of Teaching and Learning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 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provides evidence to guide and inform teaching and learning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provides the opportunity for pupils to demonstrate and review their progress.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Peer and self-assessment are essential skills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Assessment Outcomes Provide Meaningful and Understandable Information for: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Pupils in developing their learning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Parents in supporting children with their learning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Teachers in planning teaching and learning 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School leaders and governors in planning and allocating resources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Government and agents of government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 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William Penn Principles of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Assessment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Ctd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301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Assessment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is Fair and Honest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is inclusive of all abilities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is free from bias towards factors that are not relevant to what the assessment intends to address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outcomes are conveyed in an open, honest and transparent way to assist pupils with their learning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Judgments are made against national assessment guidelines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There are regular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standardisation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opportunities for all teachers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judgments are moderated by experienced professionals to ensure their accuracy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There are regular opportunities for layered moderation within schools and across key stages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There are regular opportunities for locality group moderation for robust teacher assessment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There are regular opportunities for external moderation of teacher assessments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There are regular opportunities for teachers to engage in professional discussions about the whole child, in pupil progress meetings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Assessment is Ambitious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 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places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achievement in context against nationally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standardised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criteria and expected standards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embodies, through objective criteria, a pathway of progress and development for every child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objectives set high expectations for learners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source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 assessment information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should demand no more procedures or records than are practically required to allow pupils, their parents and teachers to plan future learning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 balance of assessment evidence should be used to make formative and summative judgments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Teachers’ in depth knowledge of pupils should allow them to make professional ‘best fit’ judgments 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William Penn Principles of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Assessment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Ctd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9"/>
            <a:ext cx="8229600" cy="51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Assessment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is Appropriate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 purpose of any assessment process should be clearly stated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Conclusions regarding pupil achievement are valid when the assessment method is appropriate (to age, to the task and to the desired feedback information)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should draw on a wide range of evidence to provide a complete picture of student achievement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Pupil conferencing and dialogue with children should be a valued source of assessment information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Observation should be a valued source of assessment information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Assessment should demand no more procedures or records than are practically required to allow pupils, their parents and teachers to plan future learning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 balance of assessment evidence should be used to make formative and summative judgments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Teachers’ in depth knowledge of pupils should allow them to make professional ‘best fit’ judgments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Assessment is Consistent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 results are readily understandable by all stakeholders.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 school’s results are capable of comparison with other schools, both locally and nationally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There are manageable and diagnostic IT recording and tracking programs which allow the analysis of assessment outcomes 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Assessment feedback should inspire greater effort and a belief that, through hard work and practice, more can be achieved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What is happening at William Penn School?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Assessment in primary schools is changing rapidly in terms of processes and systems.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At William Penn we have changed our assessment routines to fit in with the new national curriculum (September 2014) and assessment guidance from 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DfE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We have adopted a new tracking system (which retains half termly assessments which we value).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We have purchased new materials to support accurate judgement of levels (Year 2 and Year 6) and end of year expectations for other year groups.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We have joined with the locality group of schools to moderate assessments across schools.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We are part of an inter-school discussion about focussing on the depth of children’s learning and understanding rather than the breadth (please see the following slides).</a:t>
            </a:r>
          </a:p>
        </p:txBody>
      </p:sp>
    </p:spTree>
    <p:extLst>
      <p:ext uri="{BB962C8B-B14F-4D97-AF65-F5344CB8AC3E}">
        <p14:creationId xmlns:p14="http://schemas.microsoft.com/office/powerpoint/2010/main" val="23068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846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New Assessment Routines:  Update for Parents</vt:lpstr>
      <vt:lpstr> Contents </vt:lpstr>
      <vt:lpstr>Why have levels been removed?</vt:lpstr>
      <vt:lpstr>Tim Oates</vt:lpstr>
      <vt:lpstr>How are we working with our Locality Schools?</vt:lpstr>
      <vt:lpstr>William Penn Principles of Assessment</vt:lpstr>
      <vt:lpstr>William Penn Principles of Assessment Ctd</vt:lpstr>
      <vt:lpstr>William Penn Principles of Assessment Ctd</vt:lpstr>
      <vt:lpstr>What is happening at William Penn School?</vt:lpstr>
      <vt:lpstr>The future of Primary Assessment</vt:lpstr>
      <vt:lpstr>PowerPoint Presentation</vt:lpstr>
      <vt:lpstr>PowerPoint Presentation</vt:lpstr>
      <vt:lpstr>PowerPoint Presentation</vt:lpstr>
      <vt:lpstr>What are schools expected to report to parents?</vt:lpstr>
      <vt:lpstr>How are we currently tracking pupil progress whilst these changes are implemented?</vt:lpstr>
      <vt:lpstr>What next?</vt:lpstr>
    </vt:vector>
  </TitlesOfParts>
  <Company>JSPC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Head</cp:lastModifiedBy>
  <cp:revision>29</cp:revision>
  <cp:lastPrinted>2015-02-23T14:39:28Z</cp:lastPrinted>
  <dcterms:created xsi:type="dcterms:W3CDTF">2014-11-19T13:55:22Z</dcterms:created>
  <dcterms:modified xsi:type="dcterms:W3CDTF">2015-02-23T14:45:26Z</dcterms:modified>
</cp:coreProperties>
</file>